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487"/>
    <a:srgbClr val="93DDF1"/>
    <a:srgbClr val="CD8AFA"/>
    <a:srgbClr val="FFC000"/>
    <a:srgbClr val="352AC8"/>
    <a:srgbClr val="114CE1"/>
    <a:srgbClr val="3912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9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65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2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2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1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4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5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2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1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0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0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6872E-5813-4E2E-8290-86B85D7D1CA7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BD499-82EF-4A25-82F9-397099D59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al 18"/>
          <p:cNvSpPr/>
          <p:nvPr/>
        </p:nvSpPr>
        <p:spPr>
          <a:xfrm>
            <a:off x="805695" y="674972"/>
            <a:ext cx="904083" cy="894337"/>
          </a:xfrm>
          <a:prstGeom prst="ellips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-360660" y="8394349"/>
            <a:ext cx="729049" cy="691978"/>
          </a:xfrm>
          <a:prstGeom prst="ellips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468469" y="8954494"/>
            <a:ext cx="729049" cy="691978"/>
          </a:xfrm>
          <a:prstGeom prst="ellips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712645" y="8554958"/>
            <a:ext cx="1120348" cy="1091514"/>
          </a:xfrm>
          <a:prstGeom prst="ellipse">
            <a:avLst/>
          </a:prstGeom>
          <a:solidFill>
            <a:srgbClr val="CD8AF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161" y="2636390"/>
            <a:ext cx="3626708" cy="3570912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226257" y="8093474"/>
            <a:ext cx="858794" cy="848498"/>
          </a:xfrm>
          <a:prstGeom prst="ellipse">
            <a:avLst/>
          </a:prstGeom>
          <a:solidFill>
            <a:srgbClr val="93DDF1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424350" y="8701173"/>
            <a:ext cx="430427" cy="40365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194739" y="9540618"/>
            <a:ext cx="596219" cy="545757"/>
          </a:xfrm>
          <a:prstGeom prst="ellipse">
            <a:avLst/>
          </a:prstGeom>
          <a:solidFill>
            <a:srgbClr val="CD8AF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268995" y="6685004"/>
            <a:ext cx="1178010" cy="1070918"/>
          </a:xfrm>
          <a:prstGeom prst="ellipse">
            <a:avLst/>
          </a:prstGeom>
          <a:solidFill>
            <a:srgbClr val="FFC000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oogle Shape;281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-189955" y="2109204"/>
            <a:ext cx="7232935" cy="489694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1446343" y="6273389"/>
            <a:ext cx="3960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OCR A Extended" panose="02010509020102010303" pitchFamily="50" charset="0"/>
              </a:rPr>
              <a:t>THROUGH OUR MUSIC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OCR A Extended" panose="02010509020102010303" pitchFamily="50" charset="0"/>
              </a:rPr>
              <a:t>FIND YOUR ECHO</a:t>
            </a:r>
            <a:endParaRPr lang="en-US" sz="2800" dirty="0">
              <a:solidFill>
                <a:schemeClr val="bg1"/>
              </a:solidFill>
              <a:latin typeface="OCR A Extended" panose="02010509020102010303" pitchFamily="50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2853138" y="93203"/>
            <a:ext cx="729049" cy="641191"/>
          </a:xfrm>
          <a:prstGeom prst="ellipse">
            <a:avLst/>
          </a:prstGeom>
          <a:solidFill>
            <a:srgbClr val="93DDF1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29199" y="1667315"/>
            <a:ext cx="34387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OCR A Extended" panose="02010509020102010303" pitchFamily="50" charset="0"/>
              </a:rPr>
              <a:t>MUSICHO</a:t>
            </a:r>
            <a:endParaRPr lang="en-US" sz="6000" b="1" dirty="0">
              <a:solidFill>
                <a:schemeClr val="bg1"/>
              </a:solidFill>
              <a:latin typeface="OCR A Extended" panose="02010509020102010303" pitchFamily="50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2119694" y="-500999"/>
            <a:ext cx="1120348" cy="1091514"/>
          </a:xfrm>
          <a:prstGeom prst="ellipse">
            <a:avLst/>
          </a:prstGeom>
          <a:solidFill>
            <a:srgbClr val="CD8AFA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993264" y="890914"/>
            <a:ext cx="827763" cy="78614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497431" y="463227"/>
            <a:ext cx="430427" cy="403653"/>
          </a:xfrm>
          <a:prstGeom prst="ellipse">
            <a:avLst/>
          </a:prstGeom>
          <a:solidFill>
            <a:srgbClr val="F5B487"/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1896" y="197440"/>
            <a:ext cx="458726" cy="45281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025999" y="7631809"/>
            <a:ext cx="1672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OCR A Extended" panose="02010509020102010303" pitchFamily="50" charset="0"/>
              </a:rPr>
              <a:t>GROUP </a:t>
            </a:r>
            <a:r>
              <a:rPr lang="en-US" sz="2400" dirty="0" smtClean="0">
                <a:solidFill>
                  <a:schemeClr val="bg1"/>
                </a:solidFill>
                <a:latin typeface="OCR A Extended" panose="02010509020102010303" pitchFamily="50" charset="0"/>
              </a:rPr>
              <a:t>1B</a:t>
            </a:r>
            <a:endParaRPr lang="en-US" sz="2400" dirty="0">
              <a:solidFill>
                <a:schemeClr val="bg1"/>
              </a:solidFill>
              <a:latin typeface="OCR A Extended" panose="02010509020102010303" pitchFamily="50" charset="0"/>
            </a:endParaRPr>
          </a:p>
        </p:txBody>
      </p:sp>
      <p:grpSp>
        <p:nvGrpSpPr>
          <p:cNvPr id="26" name="Google Shape;9343;p76"/>
          <p:cNvGrpSpPr/>
          <p:nvPr/>
        </p:nvGrpSpPr>
        <p:grpSpPr>
          <a:xfrm>
            <a:off x="2072049" y="7615780"/>
            <a:ext cx="559942" cy="551836"/>
            <a:chOff x="3620576" y="2745525"/>
            <a:chExt cx="336889" cy="355592"/>
          </a:xfrm>
        </p:grpSpPr>
        <p:sp>
          <p:nvSpPr>
            <p:cNvPr id="27" name="Google Shape;9344;p76"/>
            <p:cNvSpPr/>
            <p:nvPr/>
          </p:nvSpPr>
          <p:spPr>
            <a:xfrm>
              <a:off x="3620576" y="2745525"/>
              <a:ext cx="336889" cy="355592"/>
            </a:xfrm>
            <a:custGeom>
              <a:avLst/>
              <a:gdLst/>
              <a:ahLst/>
              <a:cxnLst/>
              <a:rect l="l" t="t" r="r" b="b"/>
              <a:pathLst>
                <a:path w="10609" h="11198" extrusionOk="0">
                  <a:moveTo>
                    <a:pt x="9856" y="0"/>
                  </a:moveTo>
                  <a:cubicBezTo>
                    <a:pt x="9825" y="0"/>
                    <a:pt x="9794" y="2"/>
                    <a:pt x="9763" y="5"/>
                  </a:cubicBezTo>
                  <a:lnTo>
                    <a:pt x="3310" y="1148"/>
                  </a:lnTo>
                  <a:cubicBezTo>
                    <a:pt x="2965" y="1208"/>
                    <a:pt x="2691" y="1505"/>
                    <a:pt x="2691" y="1863"/>
                  </a:cubicBezTo>
                  <a:lnTo>
                    <a:pt x="2691" y="7161"/>
                  </a:lnTo>
                  <a:cubicBezTo>
                    <a:pt x="2512" y="7101"/>
                    <a:pt x="2324" y="7075"/>
                    <a:pt x="2134" y="7075"/>
                  </a:cubicBezTo>
                  <a:cubicBezTo>
                    <a:pt x="2098" y="7075"/>
                    <a:pt x="2061" y="7076"/>
                    <a:pt x="2024" y="7078"/>
                  </a:cubicBezTo>
                  <a:cubicBezTo>
                    <a:pt x="1489" y="7089"/>
                    <a:pt x="1000" y="7304"/>
                    <a:pt x="608" y="7685"/>
                  </a:cubicBezTo>
                  <a:cubicBezTo>
                    <a:pt x="238" y="8078"/>
                    <a:pt x="12" y="8566"/>
                    <a:pt x="12" y="9102"/>
                  </a:cubicBezTo>
                  <a:cubicBezTo>
                    <a:pt x="0" y="9661"/>
                    <a:pt x="227" y="10185"/>
                    <a:pt x="608" y="10590"/>
                  </a:cubicBezTo>
                  <a:cubicBezTo>
                    <a:pt x="1000" y="10971"/>
                    <a:pt x="1524" y="11197"/>
                    <a:pt x="2072" y="11197"/>
                  </a:cubicBezTo>
                  <a:lnTo>
                    <a:pt x="2096" y="11197"/>
                  </a:lnTo>
                  <a:cubicBezTo>
                    <a:pt x="3215" y="11185"/>
                    <a:pt x="4120" y="10245"/>
                    <a:pt x="4120" y="9114"/>
                  </a:cubicBezTo>
                  <a:lnTo>
                    <a:pt x="4120" y="4934"/>
                  </a:lnTo>
                  <a:cubicBezTo>
                    <a:pt x="4120" y="4827"/>
                    <a:pt x="4037" y="4744"/>
                    <a:pt x="3929" y="4744"/>
                  </a:cubicBezTo>
                  <a:cubicBezTo>
                    <a:pt x="3822" y="4744"/>
                    <a:pt x="3739" y="4827"/>
                    <a:pt x="3739" y="4934"/>
                  </a:cubicBezTo>
                  <a:lnTo>
                    <a:pt x="3739" y="9114"/>
                  </a:lnTo>
                  <a:cubicBezTo>
                    <a:pt x="3739" y="10042"/>
                    <a:pt x="3013" y="10780"/>
                    <a:pt x="2096" y="10792"/>
                  </a:cubicBezTo>
                  <a:lnTo>
                    <a:pt x="2072" y="10792"/>
                  </a:lnTo>
                  <a:cubicBezTo>
                    <a:pt x="1620" y="10792"/>
                    <a:pt x="1203" y="10614"/>
                    <a:pt x="893" y="10304"/>
                  </a:cubicBezTo>
                  <a:cubicBezTo>
                    <a:pt x="572" y="9983"/>
                    <a:pt x="405" y="9566"/>
                    <a:pt x="405" y="9102"/>
                  </a:cubicBezTo>
                  <a:cubicBezTo>
                    <a:pt x="417" y="8221"/>
                    <a:pt x="1143" y="7494"/>
                    <a:pt x="2024" y="7482"/>
                  </a:cubicBezTo>
                  <a:cubicBezTo>
                    <a:pt x="2298" y="7482"/>
                    <a:pt x="2560" y="7518"/>
                    <a:pt x="2798" y="7637"/>
                  </a:cubicBezTo>
                  <a:cubicBezTo>
                    <a:pt x="2826" y="7654"/>
                    <a:pt x="2856" y="7663"/>
                    <a:pt x="2886" y="7663"/>
                  </a:cubicBezTo>
                  <a:cubicBezTo>
                    <a:pt x="2922" y="7663"/>
                    <a:pt x="2957" y="7651"/>
                    <a:pt x="2989" y="7625"/>
                  </a:cubicBezTo>
                  <a:cubicBezTo>
                    <a:pt x="3048" y="7601"/>
                    <a:pt x="3084" y="7518"/>
                    <a:pt x="3084" y="7459"/>
                  </a:cubicBezTo>
                  <a:lnTo>
                    <a:pt x="3084" y="1863"/>
                  </a:lnTo>
                  <a:cubicBezTo>
                    <a:pt x="3084" y="1708"/>
                    <a:pt x="3203" y="1565"/>
                    <a:pt x="3346" y="1541"/>
                  </a:cubicBezTo>
                  <a:lnTo>
                    <a:pt x="9811" y="398"/>
                  </a:lnTo>
                  <a:cubicBezTo>
                    <a:pt x="9834" y="393"/>
                    <a:pt x="9856" y="391"/>
                    <a:pt x="9877" y="391"/>
                  </a:cubicBezTo>
                  <a:cubicBezTo>
                    <a:pt x="9953" y="391"/>
                    <a:pt x="10017" y="423"/>
                    <a:pt x="10073" y="470"/>
                  </a:cubicBezTo>
                  <a:cubicBezTo>
                    <a:pt x="10156" y="529"/>
                    <a:pt x="10192" y="612"/>
                    <a:pt x="10192" y="720"/>
                  </a:cubicBezTo>
                  <a:lnTo>
                    <a:pt x="10192" y="2910"/>
                  </a:lnTo>
                  <a:cubicBezTo>
                    <a:pt x="10192" y="3018"/>
                    <a:pt x="10287" y="3101"/>
                    <a:pt x="10394" y="3101"/>
                  </a:cubicBezTo>
                  <a:cubicBezTo>
                    <a:pt x="10490" y="3101"/>
                    <a:pt x="10585" y="3018"/>
                    <a:pt x="10585" y="2910"/>
                  </a:cubicBezTo>
                  <a:lnTo>
                    <a:pt x="10585" y="720"/>
                  </a:lnTo>
                  <a:cubicBezTo>
                    <a:pt x="10609" y="529"/>
                    <a:pt x="10525" y="315"/>
                    <a:pt x="10359" y="172"/>
                  </a:cubicBezTo>
                  <a:cubicBezTo>
                    <a:pt x="10216" y="60"/>
                    <a:pt x="10039" y="0"/>
                    <a:pt x="9856" y="0"/>
                  </a:cubicBezTo>
                  <a:close/>
                </a:path>
              </a:pathLst>
            </a:custGeom>
            <a:ln w="1905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345;p76"/>
            <p:cNvSpPr/>
            <p:nvPr/>
          </p:nvSpPr>
          <p:spPr>
            <a:xfrm>
              <a:off x="3738896" y="2800747"/>
              <a:ext cx="218570" cy="258771"/>
            </a:xfrm>
            <a:custGeom>
              <a:avLst/>
              <a:gdLst/>
              <a:ahLst/>
              <a:cxnLst/>
              <a:rect l="l" t="t" r="r" b="b"/>
              <a:pathLst>
                <a:path w="6883" h="8149" extrusionOk="0">
                  <a:moveTo>
                    <a:pt x="5651" y="0"/>
                  </a:moveTo>
                  <a:cubicBezTo>
                    <a:pt x="5637" y="0"/>
                    <a:pt x="5623" y="2"/>
                    <a:pt x="5609" y="5"/>
                  </a:cubicBezTo>
                  <a:lnTo>
                    <a:pt x="156" y="981"/>
                  </a:lnTo>
                  <a:cubicBezTo>
                    <a:pt x="72" y="993"/>
                    <a:pt x="1" y="1076"/>
                    <a:pt x="1" y="1171"/>
                  </a:cubicBezTo>
                  <a:lnTo>
                    <a:pt x="1" y="2267"/>
                  </a:lnTo>
                  <a:cubicBezTo>
                    <a:pt x="1" y="2374"/>
                    <a:pt x="84" y="2469"/>
                    <a:pt x="191" y="2469"/>
                  </a:cubicBezTo>
                  <a:cubicBezTo>
                    <a:pt x="287" y="2469"/>
                    <a:pt x="382" y="2374"/>
                    <a:pt x="382" y="2267"/>
                  </a:cubicBezTo>
                  <a:lnTo>
                    <a:pt x="382" y="1338"/>
                  </a:lnTo>
                  <a:lnTo>
                    <a:pt x="5430" y="445"/>
                  </a:lnTo>
                  <a:lnTo>
                    <a:pt x="5430" y="4112"/>
                  </a:lnTo>
                  <a:cubicBezTo>
                    <a:pt x="5241" y="4052"/>
                    <a:pt x="5051" y="4026"/>
                    <a:pt x="4862" y="4026"/>
                  </a:cubicBezTo>
                  <a:cubicBezTo>
                    <a:pt x="4825" y="4026"/>
                    <a:pt x="4788" y="4027"/>
                    <a:pt x="4752" y="4029"/>
                  </a:cubicBezTo>
                  <a:cubicBezTo>
                    <a:pt x="4216" y="4041"/>
                    <a:pt x="3728" y="4243"/>
                    <a:pt x="3347" y="4636"/>
                  </a:cubicBezTo>
                  <a:cubicBezTo>
                    <a:pt x="2966" y="5029"/>
                    <a:pt x="2751" y="5517"/>
                    <a:pt x="2751" y="6053"/>
                  </a:cubicBezTo>
                  <a:cubicBezTo>
                    <a:pt x="2727" y="6613"/>
                    <a:pt x="2954" y="7136"/>
                    <a:pt x="3347" y="7541"/>
                  </a:cubicBezTo>
                  <a:cubicBezTo>
                    <a:pt x="3728" y="7922"/>
                    <a:pt x="4251" y="8148"/>
                    <a:pt x="4799" y="8148"/>
                  </a:cubicBezTo>
                  <a:lnTo>
                    <a:pt x="4835" y="8148"/>
                  </a:lnTo>
                  <a:cubicBezTo>
                    <a:pt x="5942" y="8137"/>
                    <a:pt x="6859" y="7196"/>
                    <a:pt x="6859" y="6065"/>
                  </a:cubicBezTo>
                  <a:lnTo>
                    <a:pt x="6859" y="2148"/>
                  </a:lnTo>
                  <a:cubicBezTo>
                    <a:pt x="6883" y="2017"/>
                    <a:pt x="6799" y="1933"/>
                    <a:pt x="6692" y="1933"/>
                  </a:cubicBezTo>
                  <a:cubicBezTo>
                    <a:pt x="6585" y="1933"/>
                    <a:pt x="6502" y="2017"/>
                    <a:pt x="6502" y="2124"/>
                  </a:cubicBezTo>
                  <a:lnTo>
                    <a:pt x="6502" y="6041"/>
                  </a:lnTo>
                  <a:cubicBezTo>
                    <a:pt x="6502" y="6958"/>
                    <a:pt x="5775" y="7708"/>
                    <a:pt x="4859" y="7720"/>
                  </a:cubicBezTo>
                  <a:lnTo>
                    <a:pt x="4835" y="7720"/>
                  </a:lnTo>
                  <a:cubicBezTo>
                    <a:pt x="4382" y="7720"/>
                    <a:pt x="3966" y="7541"/>
                    <a:pt x="3656" y="7232"/>
                  </a:cubicBezTo>
                  <a:cubicBezTo>
                    <a:pt x="3335" y="6898"/>
                    <a:pt x="3168" y="6482"/>
                    <a:pt x="3168" y="6017"/>
                  </a:cubicBezTo>
                  <a:cubicBezTo>
                    <a:pt x="3180" y="5148"/>
                    <a:pt x="3906" y="4410"/>
                    <a:pt x="4787" y="4398"/>
                  </a:cubicBezTo>
                  <a:cubicBezTo>
                    <a:pt x="5061" y="4398"/>
                    <a:pt x="5323" y="4446"/>
                    <a:pt x="5561" y="4565"/>
                  </a:cubicBezTo>
                  <a:cubicBezTo>
                    <a:pt x="5588" y="4575"/>
                    <a:pt x="5617" y="4581"/>
                    <a:pt x="5646" y="4581"/>
                  </a:cubicBezTo>
                  <a:cubicBezTo>
                    <a:pt x="5683" y="4581"/>
                    <a:pt x="5719" y="4572"/>
                    <a:pt x="5752" y="4553"/>
                  </a:cubicBezTo>
                  <a:cubicBezTo>
                    <a:pt x="5811" y="4517"/>
                    <a:pt x="5847" y="4446"/>
                    <a:pt x="5847" y="4386"/>
                  </a:cubicBezTo>
                  <a:lnTo>
                    <a:pt x="5847" y="207"/>
                  </a:lnTo>
                  <a:cubicBezTo>
                    <a:pt x="5847" y="147"/>
                    <a:pt x="5811" y="88"/>
                    <a:pt x="5775" y="52"/>
                  </a:cubicBezTo>
                  <a:cubicBezTo>
                    <a:pt x="5739" y="16"/>
                    <a:pt x="5696" y="0"/>
                    <a:pt x="5651" y="0"/>
                  </a:cubicBezTo>
                  <a:close/>
                </a:path>
              </a:pathLst>
            </a:custGeom>
            <a:ln w="19050"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201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Words>9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OCR A Extended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RayShin Lee</dc:creator>
  <cp:lastModifiedBy>RayShin Lee</cp:lastModifiedBy>
  <cp:revision>9</cp:revision>
  <dcterms:created xsi:type="dcterms:W3CDTF">2019-11-15T11:00:03Z</dcterms:created>
  <dcterms:modified xsi:type="dcterms:W3CDTF">2019-11-18T13:05:15Z</dcterms:modified>
</cp:coreProperties>
</file>