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8"/>
  </p:handoutMasterIdLst>
  <p:sldIdLst>
    <p:sldId id="256" r:id="rId2"/>
    <p:sldId id="299" r:id="rId3"/>
    <p:sldId id="257" r:id="rId4"/>
    <p:sldId id="258" r:id="rId5"/>
    <p:sldId id="261" r:id="rId6"/>
    <p:sldId id="259" r:id="rId7"/>
    <p:sldId id="260" r:id="rId8"/>
    <p:sldId id="300" r:id="rId9"/>
    <p:sldId id="301" r:id="rId10"/>
    <p:sldId id="302" r:id="rId11"/>
    <p:sldId id="267" r:id="rId12"/>
    <p:sldId id="305" r:id="rId13"/>
    <p:sldId id="306" r:id="rId14"/>
    <p:sldId id="303" r:id="rId15"/>
    <p:sldId id="304" r:id="rId16"/>
    <p:sldId id="298" r:id="rId17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1" d="100"/>
          <a:sy n="101" d="100"/>
        </p:scale>
        <p:origin x="3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Google%20&#38642;&#31471;&#30828;&#30879;\Trainingforyoungsters.com\Courses\Our%20Classes\feedback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第二天「團隊管理」課程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忠孝扶輪!$C$13</c:f>
              <c:strCache>
                <c:ptCount val="1"/>
                <c:pt idx="0">
                  <c:v>第二天「團隊管理」課程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忠孝扶輪!$B$14:$B$15</c:f>
              <c:strCache>
                <c:ptCount val="2"/>
                <c:pt idx="0">
                  <c:v>非常有幫助</c:v>
                </c:pt>
                <c:pt idx="1">
                  <c:v>很有幫助</c:v>
                </c:pt>
              </c:strCache>
            </c:strRef>
          </c:cat>
          <c:val>
            <c:numRef>
              <c:f>忠孝扶輪!$C$14:$C$15</c:f>
              <c:numCache>
                <c:formatCode>0%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F-47BE-B52A-047AFDF240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59864391950995"/>
          <c:y val="0.40267169728783903"/>
          <c:w val="0.32039236439640562"/>
          <c:h val="0.364183134281589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35A0-11A6-41D0-9DDD-60D30D3CFABA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C834A-983E-4105-BAA0-9971C40DA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1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BEE608-311E-4E70-B282-2253B1254EC6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699DE1-0E4F-40EC-A315-71D15E7295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ello@feala.org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忠</a:t>
            </a:r>
            <a:r>
              <a:rPr lang="zh-TW" altLang="en-US" sz="55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</a:t>
            </a:r>
            <a:r>
              <a:rPr lang="zh-TW" altLang="en-US" sz="5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扶輪社青年領袖菁英班</a:t>
            </a:r>
            <a:endParaRPr lang="en-GB" sz="55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成果報告 </a:t>
            </a:r>
            <a:r>
              <a:rPr lang="en-US" altLang="zh-TW" dirty="0"/>
              <a:t>2016 Aug 31 </a:t>
            </a:r>
            <a:r>
              <a:rPr lang="zh-TW" altLang="en-US" dirty="0"/>
              <a:t>主講人：</a:t>
            </a:r>
            <a:r>
              <a:rPr lang="en-US" altLang="zh-TW" dirty="0"/>
              <a:t>P.P. Professor</a:t>
            </a:r>
          </a:p>
        </p:txBody>
      </p:sp>
    </p:spTree>
    <p:extLst>
      <p:ext uri="{BB962C8B-B14F-4D97-AF65-F5344CB8AC3E}">
        <p14:creationId xmlns:p14="http://schemas.microsoft.com/office/powerpoint/2010/main" val="254135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還有精心設計</a:t>
            </a:r>
            <a:r>
              <a:rPr lang="zh-TW" altLang="en-US" sz="6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68354"/>
            <a:ext cx="2297229" cy="172292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491880" cy="26189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56792"/>
            <a:ext cx="2949792" cy="39330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5486"/>
            <a:ext cx="4139952" cy="232872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427984" y="61653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sym typeface="Wingdings"/>
              </a:rPr>
              <a:t></a:t>
            </a:r>
            <a:r>
              <a:rPr lang="zh-TW" altLang="en-US" dirty="0">
                <a:solidFill>
                  <a:schemeClr val="accent1"/>
                </a:solidFill>
              </a:rPr>
              <a:t>個案討論時段</a:t>
            </a:r>
            <a:r>
              <a:rPr lang="en-US" altLang="zh-TW" dirty="0">
                <a:solidFill>
                  <a:schemeClr val="accent1"/>
                </a:solidFill>
              </a:rPr>
              <a:t>…</a:t>
            </a:r>
            <a:r>
              <a:rPr lang="zh-TW" altLang="en-US" dirty="0">
                <a:solidFill>
                  <a:schemeClr val="accent1"/>
                </a:solidFill>
              </a:rPr>
              <a:t>大家聚精會神</a:t>
            </a:r>
            <a:r>
              <a:rPr lang="en-US" altLang="zh-TW" dirty="0">
                <a:solidFill>
                  <a:schemeClr val="accent1"/>
                </a:solidFill>
              </a:rPr>
              <a:t>…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27984" y="5519853"/>
            <a:ext cx="467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solidFill>
                  <a:schemeClr val="accent1"/>
                </a:solidFill>
                <a:sym typeface="Wingdings"/>
              </a:rPr>
              <a:t> 以「繩」會友</a:t>
            </a:r>
            <a:r>
              <a:rPr lang="en-US" altLang="zh-TW" dirty="0">
                <a:solidFill>
                  <a:schemeClr val="accent1"/>
                </a:solidFill>
              </a:rPr>
              <a:t>…</a:t>
            </a:r>
            <a:r>
              <a:rPr lang="zh-TW" altLang="en-US" dirty="0">
                <a:solidFill>
                  <a:schemeClr val="accent1"/>
                </a:solidFill>
              </a:rPr>
              <a:t>發揮團隊合作力</a:t>
            </a:r>
            <a:r>
              <a:rPr lang="en-US" altLang="zh-TW" dirty="0">
                <a:solidFill>
                  <a:schemeClr val="accent1"/>
                </a:solidFill>
              </a:rPr>
              <a:t>…</a:t>
            </a:r>
            <a:r>
              <a:rPr lang="zh-TW" altLang="en-US" dirty="0">
                <a:solidFill>
                  <a:schemeClr val="accent1"/>
                </a:solidFill>
                <a:sym typeface="Wingdings"/>
              </a:rPr>
              <a:t> 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7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成果發表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744416" cy="374441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63" y="1556792"/>
            <a:ext cx="4860032" cy="36450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1520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sym typeface="Wingdings"/>
              </a:rPr>
              <a:t>「你我他，人生」企劃案發表</a:t>
            </a:r>
            <a:r>
              <a:rPr lang="en-US" altLang="zh-TW" dirty="0">
                <a:solidFill>
                  <a:schemeClr val="accent1"/>
                </a:solidFill>
                <a:sym typeface="Wingdings"/>
              </a:rPr>
              <a:t>…</a:t>
            </a:r>
            <a:r>
              <a:rPr lang="zh-TW" altLang="en-US" dirty="0">
                <a:solidFill>
                  <a:schemeClr val="accent1"/>
                </a:solidFill>
                <a:sym typeface="Wingdings"/>
              </a:rPr>
              <a:t>，大家都變得很嚴肅</a:t>
            </a:r>
            <a:r>
              <a:rPr lang="en-US" altLang="zh-TW" dirty="0">
                <a:solidFill>
                  <a:schemeClr val="accent1"/>
                </a:solidFill>
                <a:sym typeface="Wingdings"/>
              </a:rPr>
              <a:t>…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56179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sym typeface="Wingdings"/>
              </a:rPr>
              <a:t>「繩鬼任務」大功告成啦～大家說不出的高興</a:t>
            </a:r>
            <a:r>
              <a:rPr lang="en-US" altLang="zh-TW" dirty="0">
                <a:solidFill>
                  <a:schemeClr val="accent1"/>
                </a:solidFill>
                <a:sym typeface="Wingdings"/>
              </a:rPr>
              <a:t>…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2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辯論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「我要活下去」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9997"/>
            <a:ext cx="4282899" cy="240913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9" y="1628800"/>
            <a:ext cx="4224470" cy="23762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36" y="412462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「我要活下去」情境說明：你與你的夥伴不幸地在海上發生船難。但幸運的是，你們在船沉前搶救了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件物品。這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件物品隨著在海上漂流的時間變長，大家對於到底哪些東西應該被留下或拋棄開始起了紛爭。請你將這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項物品依據海上求生的重要性進行排序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辯論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也就此開始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辯論，提問，討論，是行動學習中的必經過成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051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課程收尾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大合照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845801" cy="27257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3995936" cy="29969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0566" y="440100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學員利用最後的寶貴時間，提出各式問題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…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大家都聽得津津有味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…</a:t>
            </a:r>
            <a:endParaRPr lang="en-GB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6228185" y="1628800"/>
            <a:ext cx="2520280" cy="1800200"/>
          </a:xfrm>
          <a:prstGeom prst="cloudCallout">
            <a:avLst>
              <a:gd name="adj1" fmla="val -38396"/>
              <a:gd name="adj2" fmla="val 654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大合照，大家都是「忠孝扶青菁英」～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83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訓練成果與學員回饋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898710"/>
              </p:ext>
            </p:extLst>
          </p:nvPr>
        </p:nvGraphicFramePr>
        <p:xfrm>
          <a:off x="4716016" y="1595730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827584" y="41719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：很棒，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很有實用性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對自己比較瞭解一點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，也知道其實領導和管理其實是不一樣的。就像賴律師所說的，管理是把事情做對，而領導則是做對事情的人。這是我以前比較不瞭解的部份。讓自己接受更多挫折及失敗，也是要再學習的。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：理論和實務經驗的介紹與分享，藉由分組操作的遊戲和小組個案及情境式討論，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確實能加深印象並從行動成果內「做中學」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這樣的主題設定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完全切中團內的需求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：很特別，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分組活動能刺激自我，更瞭解彼此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3" y="1594026"/>
            <a:ext cx="4071237" cy="2558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6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更多學員回饋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：領導與自身、他人息息相關。領導要學習的內容不是短時間可以瞭解的</a:t>
            </a:r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希望未來能將此領域推廣進入正式的教育課程之中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團隊探討很有趣，氣氛也很熱烈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：希望課程還可以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再密集、豐富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：能去瞭解到領導不是這麼簡單，使用到遊戲活動讓我們能更瞭解。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希望可以把課程的時間拉長，兩天有點短</a:t>
            </a:r>
            <a:r>
              <a:rPr lang="en-GB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整體而言很棒。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50841"/>
            <a:ext cx="4351108" cy="22402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568" y="563504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成果報告出爐，精美的結業證書也在學員完成訓練後的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個月準時送達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…</a:t>
            </a:r>
            <a:endParaRPr lang="en-GB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0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聯絡我們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500" dirty="0"/>
              <a:t>社團法人翻轉教育與行動學習學會</a:t>
            </a:r>
            <a:endParaRPr lang="en-US" altLang="zh-TW" sz="3500" dirty="0"/>
          </a:p>
          <a:p>
            <a:r>
              <a:rPr lang="zh-TW" altLang="en-US" sz="3500" dirty="0"/>
              <a:t>電話：</a:t>
            </a:r>
            <a:r>
              <a:rPr lang="en-GB" sz="3500" dirty="0"/>
              <a:t>02-8661-1790           </a:t>
            </a:r>
          </a:p>
          <a:p>
            <a:r>
              <a:rPr lang="en-GB" sz="3500" dirty="0"/>
              <a:t>E-mail: </a:t>
            </a:r>
            <a:r>
              <a:rPr lang="en-GB" sz="3500" dirty="0">
                <a:hlinkClick r:id="rId2"/>
              </a:rPr>
              <a:t>hello@feala.org.tw</a:t>
            </a:r>
            <a:endParaRPr lang="en-GB" sz="3500" dirty="0"/>
          </a:p>
          <a:p>
            <a:r>
              <a:rPr lang="en-US" altLang="zh-TW" sz="3500" dirty="0"/>
              <a:t>Web: www.feala.org.tw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70" y="4869160"/>
            <a:ext cx="3029373" cy="1914792"/>
          </a:xfrm>
          <a:prstGeom prst="rect">
            <a:avLst/>
          </a:prstGeom>
        </p:spPr>
      </p:pic>
      <p:pic>
        <p:nvPicPr>
          <p:cNvPr id="7" name="內容版面配置區 6"/>
          <p:cNvPicPr>
            <a:picLocks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54354"/>
            <a:ext cx="2664296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73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發生在什時候？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5184576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雲朵形圖說文字 8"/>
          <p:cNvSpPr/>
          <p:nvPr/>
        </p:nvSpPr>
        <p:spPr>
          <a:xfrm>
            <a:off x="5373013" y="1932653"/>
            <a:ext cx="3600400" cy="1944216"/>
          </a:xfrm>
          <a:prstGeom prst="cloudCallout">
            <a:avLst>
              <a:gd name="adj1" fmla="val -47785"/>
              <a:gd name="adj2" fmla="val 850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月一個</a:t>
            </a:r>
            <a:endParaRPr lang="en-US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美好的週末！</a:t>
            </a:r>
            <a:endParaRPr lang="en-GB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31840" y="6021287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菁英的培養，透過精心設計的課程與專業的教師團教授，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將可以帶來無限可能！</a:t>
            </a:r>
            <a:endParaRPr lang="en-GB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80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欲達成目標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忠孝扶輪社青年領袖菁英班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課程欲培養學員之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領導力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團隊合作能力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核心職能（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competence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本課程目標：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認識領導力與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團隊合作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之核心概念。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提升學員之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溝通協調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提升學員之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提升學員之中階領導能力。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提升學員之中階團隊管理能力。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怎麼進行？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http://www.wial.org.tw/df30/hyfiles/lesson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3964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雲朵形圖說文字 4"/>
          <p:cNvSpPr/>
          <p:nvPr/>
        </p:nvSpPr>
        <p:spPr>
          <a:xfrm>
            <a:off x="4430502" y="1124744"/>
            <a:ext cx="2952328" cy="1429510"/>
          </a:xfrm>
          <a:prstGeom prst="cloudCallout">
            <a:avLst>
              <a:gd name="adj1" fmla="val -47785"/>
              <a:gd name="adj2" fmla="val 850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行動學習！！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08911"/>
            <a:ext cx="3029373" cy="1914792"/>
          </a:xfrm>
          <a:prstGeom prst="rect">
            <a:avLst/>
          </a:prstGeom>
        </p:spPr>
      </p:pic>
      <p:sp>
        <p:nvSpPr>
          <p:cNvPr id="7" name="雲朵形圖說文字 6"/>
          <p:cNvSpPr/>
          <p:nvPr/>
        </p:nvSpPr>
        <p:spPr>
          <a:xfrm>
            <a:off x="5652120" y="2774843"/>
            <a:ext cx="2952328" cy="1645534"/>
          </a:xfrm>
          <a:prstGeom prst="cloudCallout">
            <a:avLst>
              <a:gd name="adj1" fmla="val 25221"/>
              <a:gd name="adj2" fmla="val 909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社團法人翻轉教育與行動學習學會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主辦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19872" y="628494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Flipped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Education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Action Learning </a:t>
            </a:r>
            <a:r>
              <a:rPr lang="en-US" dirty="0">
                <a:solidFill>
                  <a:srgbClr val="FFC000"/>
                </a:solidFill>
              </a:rPr>
              <a:t>Association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行動學習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v..s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問題解決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行動學習</a:t>
            </a:r>
            <a:r>
              <a:rPr lang="zh-TW" altLang="en-US" dirty="0"/>
              <a:t>是一個透過學習者參與，來達到問題解決的目標。同時，學員也可以在</a:t>
            </a:r>
            <a:r>
              <a:rPr lang="zh-TW" altLang="en-US" dirty="0">
                <a:solidFill>
                  <a:schemeClr val="accent1"/>
                </a:solidFill>
              </a:rPr>
              <a:t>解決問題</a:t>
            </a:r>
            <a:r>
              <a:rPr lang="zh-TW" altLang="en-US" dirty="0"/>
              <a:t>的同時，達到學習的目的。</a:t>
            </a:r>
            <a:endParaRPr lang="en-US" altLang="zh-TW" dirty="0"/>
          </a:p>
        </p:txBody>
      </p:sp>
      <p:sp>
        <p:nvSpPr>
          <p:cNvPr id="4" name="雲朵形圖說文字 3"/>
          <p:cNvSpPr/>
          <p:nvPr/>
        </p:nvSpPr>
        <p:spPr>
          <a:xfrm>
            <a:off x="3131840" y="3236100"/>
            <a:ext cx="5328592" cy="2880320"/>
          </a:xfrm>
          <a:prstGeom prst="cloudCallout">
            <a:avLst>
              <a:gd name="adj1" fmla="val -61958"/>
              <a:gd name="adj2" fmla="val -597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5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它是一種解決問題的工具，具有可以同時培養成功的領導者、團隊和組織合作驚人威力。</a:t>
            </a:r>
            <a:endParaRPr lang="en-US" altLang="zh-TW" sz="25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8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課表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754401"/>
              </p:ext>
            </p:extLst>
          </p:nvPr>
        </p:nvGraphicFramePr>
        <p:xfrm>
          <a:off x="179513" y="1700808"/>
          <a:ext cx="8661646" cy="41350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2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星期六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8:30-9:00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9:00-10:00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10:00-12:00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12:00-13:00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13:00-16:00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16:00-17:00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報到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相見歡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認識領導力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午餐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領導力實務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反饋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相見歡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開幕式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認識隊友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>
                          <a:effectLst/>
                        </a:rPr>
                        <a:t>領導理論</a:t>
                      </a:r>
                      <a:endParaRPr lang="en-GB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>
                          <a:effectLst/>
                        </a:rPr>
                        <a:t>領導與決策</a:t>
                      </a:r>
                      <a:endParaRPr lang="en-GB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>
                          <a:effectLst/>
                        </a:rPr>
                        <a:t>【你我他，人生】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>
                          <a:effectLst/>
                        </a:rPr>
                        <a:t>精美午餐盒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900" kern="100">
                          <a:effectLst/>
                        </a:rPr>
                        <a:t>大師講堂：《你，就是領導人》</a:t>
                      </a:r>
                      <a:endParaRPr lang="en-GB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900" kern="100">
                          <a:effectLst/>
                        </a:rPr>
                        <a:t>【你我他，人生】分享</a:t>
                      </a:r>
                      <a:endParaRPr lang="en-GB" sz="900">
                        <a:effectLst/>
                        <a:latin typeface="Calibri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學習評量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&amp;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賦歸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講座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授課：</a:t>
                      </a:r>
                      <a:r>
                        <a:rPr lang="en-US" sz="1000" kern="100">
                          <a:effectLst/>
                        </a:rPr>
                        <a:t>Dr. S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授課：</a:t>
                      </a:r>
                      <a:r>
                        <a:rPr lang="en-US" sz="1000" kern="100">
                          <a:effectLst/>
                        </a:rPr>
                        <a:t>Dr. K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sym typeface="Wingdings"/>
                        </a:rPr>
                        <a:t></a:t>
                      </a:r>
                      <a:r>
                        <a:rPr lang="zh-TW" sz="1000" kern="100">
                          <a:effectLst/>
                        </a:rPr>
                        <a:t>休息一下</a:t>
                      </a:r>
                      <a:r>
                        <a:rPr lang="en-US" sz="1000" kern="100">
                          <a:effectLst/>
                          <a:sym typeface="Wingdings"/>
                        </a:rPr>
                        <a:t>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賴素如講座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授課：</a:t>
                      </a:r>
                      <a:r>
                        <a:rPr lang="en-US" sz="1000" kern="100">
                          <a:effectLst/>
                        </a:rPr>
                        <a:t>Dr. S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星期日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8:30-9:00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9:00-11:00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11:00-12:00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12:00-13:00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13:00-16:00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16:00-17:00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報到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團隊建立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領導與團隊探討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午餐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團隊合作實務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反饋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5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學員暖身操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</a:rPr>
                        <a:t>【繩鬼任務】</a:t>
                      </a:r>
                      <a:endParaRPr lang="en-GB" sz="900">
                        <a:effectLst/>
                        <a:latin typeface="Calibri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主題：《團隊領導與問題解決》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>
                          <a:effectLst/>
                        </a:rPr>
                        <a:t>精美午餐盒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900" kern="100">
                          <a:effectLst/>
                        </a:rPr>
                        <a:t>大師講堂：《如何收買人心？團隊合作個案探討》</a:t>
                      </a:r>
                      <a:endParaRPr lang="en-GB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900">
                          <a:effectLst/>
                        </a:rPr>
                        <a:t>【我要活下去】</a:t>
                      </a:r>
                      <a:endParaRPr lang="en-GB" sz="900">
                        <a:effectLst/>
                        <a:latin typeface="Calibri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學習評量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&amp;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賦歸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講座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授課：</a:t>
                      </a:r>
                      <a:r>
                        <a:rPr lang="en-US" sz="1000" kern="100">
                          <a:effectLst/>
                        </a:rPr>
                        <a:t>Dr. S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授課：劉佩怡博士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sym typeface="Wingdings"/>
                        </a:rPr>
                        <a:t></a:t>
                      </a:r>
                      <a:r>
                        <a:rPr lang="zh-TW" sz="1000" kern="100">
                          <a:effectLst/>
                        </a:rPr>
                        <a:t>休息一下</a:t>
                      </a:r>
                      <a:r>
                        <a:rPr lang="en-US" sz="1000" kern="100">
                          <a:effectLst/>
                          <a:sym typeface="Wingdings"/>
                        </a:rPr>
                        <a:t>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Dr. K</a:t>
                      </a:r>
                      <a:r>
                        <a:rPr lang="zh-TW" sz="1000" kern="100">
                          <a:effectLst/>
                        </a:rPr>
                        <a:t>講座</a:t>
                      </a:r>
                      <a:endParaRPr lang="en-GB" sz="100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授課：</a:t>
                      </a:r>
                      <a:r>
                        <a:rPr lang="en-US" sz="1000" kern="100" dirty="0">
                          <a:effectLst/>
                        </a:rPr>
                        <a:t>Dr. S</a:t>
                      </a:r>
                      <a:endParaRPr lang="en-GB" sz="1000" dirty="0"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</a:txBody>
                  <a:tcPr marL="56916" marR="5691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9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大師講堂：賴素如律師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58613" cy="3268960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7032"/>
            <a:ext cx="5400600" cy="3037838"/>
          </a:xfrm>
          <a:prstGeom prst="rect">
            <a:avLst/>
          </a:prstGeom>
        </p:spPr>
      </p:pic>
      <p:sp>
        <p:nvSpPr>
          <p:cNvPr id="11" name="雲朵形圖說文字 10"/>
          <p:cNvSpPr/>
          <p:nvPr/>
        </p:nvSpPr>
        <p:spPr>
          <a:xfrm>
            <a:off x="5076056" y="1340768"/>
            <a:ext cx="2952328" cy="1429510"/>
          </a:xfrm>
          <a:prstGeom prst="cloudCallout">
            <a:avLst>
              <a:gd name="adj1" fmla="val -60111"/>
              <a:gd name="adj2" fmla="val 765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講題：</a:t>
            </a:r>
            <a:r>
              <a:rPr lang="en-US" altLang="zh-TW" b="1" dirty="0"/>
              <a:t>《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你，就是領導人！</a:t>
            </a:r>
            <a:r>
              <a:rPr lang="en-US" altLang="zh-TW" b="1" dirty="0"/>
              <a:t>》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5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L</a:t>
            </a:r>
            <a:endParaRPr lang="en-GB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391230" cy="303256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66118"/>
            <a:ext cx="4932040" cy="2774273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5724128" y="1700808"/>
            <a:ext cx="2952328" cy="1429510"/>
          </a:xfrm>
          <a:prstGeom prst="cloudCallout">
            <a:avLst>
              <a:gd name="adj1" fmla="val -60111"/>
              <a:gd name="adj2" fmla="val 765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講題：</a:t>
            </a:r>
            <a:r>
              <a:rPr lang="en-US" altLang="zh-TW" b="1" dirty="0"/>
              <a:t>《</a:t>
            </a:r>
            <a:r>
              <a:rPr lang="zh-TW" altLang="en-US" b="1" dirty="0"/>
              <a:t>團隊領導與問題解決</a:t>
            </a:r>
            <a:r>
              <a:rPr lang="en-US" altLang="zh-TW" b="1" dirty="0"/>
              <a:t>》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6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K</a:t>
            </a:r>
            <a:endParaRPr lang="en-GB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" y="2872894"/>
            <a:ext cx="5834390" cy="3281844"/>
          </a:xfrm>
        </p:spPr>
      </p:pic>
      <p:sp>
        <p:nvSpPr>
          <p:cNvPr id="6" name="雲朵形圖說文字 5"/>
          <p:cNvSpPr/>
          <p:nvPr/>
        </p:nvSpPr>
        <p:spPr>
          <a:xfrm>
            <a:off x="1619672" y="1412776"/>
            <a:ext cx="2952328" cy="1429510"/>
          </a:xfrm>
          <a:prstGeom prst="cloudCallout">
            <a:avLst>
              <a:gd name="adj1" fmla="val 32259"/>
              <a:gd name="adj2" fmla="val 860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講題：</a:t>
            </a:r>
            <a:r>
              <a:rPr lang="en-US" altLang="zh-TW" dirty="0"/>
              <a:t>《</a:t>
            </a:r>
            <a:r>
              <a:rPr lang="zh-TW" altLang="en-US" dirty="0"/>
              <a:t>如何收買人心？團隊合作個案探討</a:t>
            </a:r>
            <a:r>
              <a:rPr lang="en-US" altLang="zh-TW" dirty="0"/>
              <a:t>》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6425877" y="2708920"/>
            <a:ext cx="2304256" cy="1861558"/>
          </a:xfrm>
          <a:prstGeom prst="cloudCallout">
            <a:avLst>
              <a:gd name="adj1" fmla="val -47739"/>
              <a:gd name="adj2" fmla="val 465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深奧的主題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大家思索中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3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美國南方小鎮</Template>
  <TotalTime>292</TotalTime>
  <Words>946</Words>
  <Application>Microsoft Office PowerPoint</Application>
  <PresentationFormat>如螢幕大小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忠孝扶輪社青年領袖菁英班</vt:lpstr>
      <vt:lpstr>發生在什時候？</vt:lpstr>
      <vt:lpstr>欲達成目標</vt:lpstr>
      <vt:lpstr>怎麼進行？</vt:lpstr>
      <vt:lpstr>行動學習v..s 問題解決</vt:lpstr>
      <vt:lpstr>課表</vt:lpstr>
      <vt:lpstr>大師講堂：賴素如律師</vt:lpstr>
      <vt:lpstr>Dr. L</vt:lpstr>
      <vt:lpstr>Dr. K</vt:lpstr>
      <vt:lpstr>還有精心設計ㄉ學習活動…</vt:lpstr>
      <vt:lpstr>成果發表</vt:lpstr>
      <vt:lpstr>討論..辯論..「我要活下去」</vt:lpstr>
      <vt:lpstr>課程收尾+大合照</vt:lpstr>
      <vt:lpstr>訓練成果與學員回饋</vt:lpstr>
      <vt:lpstr>更多學員回饋…</vt:lpstr>
      <vt:lpstr>聯絡我們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Sabrina</dc:creator>
  <cp:lastModifiedBy>FEALA Young</cp:lastModifiedBy>
  <cp:revision>37</cp:revision>
  <cp:lastPrinted>2015-07-29T03:41:57Z</cp:lastPrinted>
  <dcterms:created xsi:type="dcterms:W3CDTF">2015-07-28T03:45:46Z</dcterms:created>
  <dcterms:modified xsi:type="dcterms:W3CDTF">2017-03-30T06:56:57Z</dcterms:modified>
</cp:coreProperties>
</file>